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6"/>
  </p:notes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C8B54-27A2-41B1-886A-D5E9528F68F4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53AF9-0F9E-4272-8F74-25E12646B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85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53AF9-0F9E-4272-8F74-25E12646B1F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186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797F46CA-8F4F-4399-B898-436A035D7412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025F59B5-CBA3-4CB0-BB70-5C3310AA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30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46CA-8F4F-4399-B898-436A035D7412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59B5-CBA3-4CB0-BB70-5C3310AA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55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7F46CA-8F4F-4399-B898-436A035D7412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25F59B5-CBA3-4CB0-BB70-5C3310AA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83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7F46CA-8F4F-4399-B898-436A035D7412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25F59B5-CBA3-4CB0-BB70-5C3310AA17B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4340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7F46CA-8F4F-4399-B898-436A035D7412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25F59B5-CBA3-4CB0-BB70-5C3310AA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45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46CA-8F4F-4399-B898-436A035D7412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59B5-CBA3-4CB0-BB70-5C3310AA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350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46CA-8F4F-4399-B898-436A035D7412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59B5-CBA3-4CB0-BB70-5C3310AA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921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46CA-8F4F-4399-B898-436A035D7412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59B5-CBA3-4CB0-BB70-5C3310AA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406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7F46CA-8F4F-4399-B898-436A035D7412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25F59B5-CBA3-4CB0-BB70-5C3310AA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86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46CA-8F4F-4399-B898-436A035D7412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59B5-CBA3-4CB0-BB70-5C3310AA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10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7F46CA-8F4F-4399-B898-436A035D7412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025F59B5-CBA3-4CB0-BB70-5C3310AA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01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46CA-8F4F-4399-B898-436A035D7412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59B5-CBA3-4CB0-BB70-5C3310AA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3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46CA-8F4F-4399-B898-436A035D7412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59B5-CBA3-4CB0-BB70-5C3310AA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95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46CA-8F4F-4399-B898-436A035D7412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59B5-CBA3-4CB0-BB70-5C3310AA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46CA-8F4F-4399-B898-436A035D7412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59B5-CBA3-4CB0-BB70-5C3310AA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74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46CA-8F4F-4399-B898-436A035D7412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59B5-CBA3-4CB0-BB70-5C3310AA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4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46CA-8F4F-4399-B898-436A035D7412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59B5-CBA3-4CB0-BB70-5C3310AA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02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F46CA-8F4F-4399-B898-436A035D7412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F59B5-CBA3-4CB0-BB70-5C3310AA1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45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3693" y="1353889"/>
            <a:ext cx="3879320" cy="761634"/>
          </a:xfrm>
        </p:spPr>
        <p:txBody>
          <a:bodyPr>
            <a:noAutofit/>
          </a:bodyPr>
          <a:lstStyle/>
          <a:p>
            <a:pPr algn="ctr"/>
            <a:r>
              <a:rPr lang="ru-RU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Краевое государственное бюджетное учреждение социального обслуживания «Комплексный центр социального обслуживания населения «Большеулуйский</a:t>
            </a:r>
            <a:r>
              <a:rPr lang="ru-RU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n-US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4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662110, Красноярский Край, Большеулуйский район, с. Большой Улуй, пер. Перевозный, 5.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70028" y="5009539"/>
            <a:ext cx="3386650" cy="478181"/>
          </a:xfrm>
        </p:spPr>
        <p:txBody>
          <a:bodyPr>
            <a:noAutofit/>
          </a:bodyPr>
          <a:lstStyle/>
          <a:p>
            <a:pPr algn="ctr"/>
            <a:r>
              <a:rPr lang="ru-RU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Деятельность учреждения</a:t>
            </a:r>
          </a:p>
          <a:p>
            <a:pPr algn="ctr"/>
            <a:r>
              <a:rPr lang="ru-RU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КГБУ СО «КЦСОН «Большеулуйский»</a:t>
            </a:r>
          </a:p>
          <a:p>
            <a:pPr algn="ctr"/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77" y="1968260"/>
            <a:ext cx="2479431" cy="2767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314795" y="6379819"/>
            <a:ext cx="1097116" cy="478181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38"/>
              </a:spcBef>
            </a:pPr>
            <a:r>
              <a:rPr lang="ru-RU" sz="675" dirty="0">
                <a:latin typeface="Calibri" panose="020F0502020204030204" pitchFamily="34" charset="0"/>
                <a:cs typeface="Calibri" panose="020F0502020204030204" pitchFamily="34" charset="0"/>
              </a:rPr>
              <a:t>с. Большой Улуй</a:t>
            </a:r>
          </a:p>
          <a:p>
            <a:pPr>
              <a:lnSpc>
                <a:spcPct val="100000"/>
              </a:lnSpc>
              <a:spcBef>
                <a:spcPts val="338"/>
              </a:spcBef>
            </a:pPr>
            <a:r>
              <a:rPr lang="ru-RU" sz="675" dirty="0">
                <a:latin typeface="Calibri" panose="020F0502020204030204" pitchFamily="34" charset="0"/>
                <a:cs typeface="Calibri" panose="020F0502020204030204" pitchFamily="34" charset="0"/>
              </a:rPr>
              <a:t>2023 г.</a:t>
            </a:r>
            <a:endParaRPr lang="ru-RU" sz="67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51316" y="5248629"/>
            <a:ext cx="3799711" cy="761003"/>
          </a:xfrm>
          <a:prstGeom prst="rect">
            <a:avLst/>
          </a:prstGeom>
        </p:spPr>
        <p:txBody>
          <a:bodyPr vert="horz" lIns="51435" tIns="25718" rIns="51435" bIns="2571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 Режим 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работы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понедельник-четверг         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09:00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- 17:15</a:t>
            </a:r>
          </a:p>
          <a:p>
            <a:pPr algn="l"/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пятница                                 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09:00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17:00</a:t>
            </a:r>
          </a:p>
          <a:p>
            <a:pPr algn="l"/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обед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                                       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13:00-14:00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суббота, воскресенье         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выходные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7" y="1090246"/>
            <a:ext cx="3552091" cy="355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0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92" y="243713"/>
            <a:ext cx="4434071" cy="74562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Отделение срочной социальной помощи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34" y="989343"/>
            <a:ext cx="2527588" cy="1492959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68164" y="3135557"/>
            <a:ext cx="4143925" cy="3115775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Отделение срочной социальной помощи</a:t>
            </a:r>
          </a:p>
          <a:p>
            <a:pPr algn="ctr"/>
            <a:r>
              <a:rPr lang="ru-RU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Предоставляемые услуги</a:t>
            </a:r>
            <a:r>
              <a:rPr lang="en-US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0735" indent="-160735">
              <a:buFont typeface="Wingdings" panose="05000000000000000000" pitchFamily="2" charset="2"/>
              <a:buChar char="v"/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Приём и регистрация обращения граждан, оказание социальной помощи</a:t>
            </a:r>
          </a:p>
          <a:p>
            <a:pPr marL="160735" indent="-160735">
              <a:buFont typeface="Wingdings" panose="05000000000000000000" pitchFamily="2" charset="2"/>
              <a:buChar char="v"/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Консультация населения по оформлению документов, на признание нуждающимся в социальном обслуживании и получении индивидуальной программы</a:t>
            </a:r>
          </a:p>
          <a:p>
            <a:pPr marL="160735" indent="-160735">
              <a:buFont typeface="Wingdings" panose="05000000000000000000" pitchFamily="2" charset="2"/>
              <a:buChar char="v"/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 обследований по акту условий жизнедеятельности</a:t>
            </a:r>
          </a:p>
          <a:p>
            <a:pPr marL="160735" indent="-160735">
              <a:buFont typeface="Wingdings" panose="05000000000000000000" pitchFamily="2" charset="2"/>
              <a:buChar char="v"/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 социального обслуживания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в получении социально-бытовых услуг разового характера</a:t>
            </a:r>
          </a:p>
          <a:p>
            <a:pPr marL="160735" indent="-160735">
              <a:buFont typeface="Wingdings" panose="05000000000000000000" pitchFamily="2" charset="2"/>
              <a:buChar char="v"/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Сопровождение для приёмных семей и граждан пожилого возраста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0735" indent="-160735">
              <a:buFont typeface="Wingdings" panose="05000000000000000000" pitchFamily="2" charset="2"/>
              <a:buChar char="v"/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Транспортное обслуживания услугами службы «Социальное такси»</a:t>
            </a:r>
          </a:p>
          <a:p>
            <a:pPr marL="160735" indent="-160735">
              <a:buFont typeface="Wingdings" panose="05000000000000000000" pitchFamily="2" charset="2"/>
              <a:buChar char="v"/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Прокат необходимого оборудования для реабилитации</a:t>
            </a:r>
          </a:p>
          <a:p>
            <a:pPr marL="160735" indent="-160735">
              <a:buFont typeface="Wingdings" panose="05000000000000000000" pitchFamily="2" charset="2"/>
              <a:buChar char="v"/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Консультирование</a:t>
            </a: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4613213" y="1735822"/>
            <a:ext cx="4442863" cy="439725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Директор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 - Глиос Светлана Евгеньевна</a:t>
            </a:r>
          </a:p>
          <a:p>
            <a:pPr algn="ctr"/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Контактный телефон: (39159)2-15-40</a:t>
            </a:r>
          </a:p>
          <a:p>
            <a:pPr algn="ctr"/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Заведующий отделением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– Петроченко Екатерина Викторовна</a:t>
            </a:r>
          </a:p>
          <a:p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Специалист по социальной работе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Ишмухаметова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 Татьяна Владимировна</a:t>
            </a:r>
          </a:p>
          <a:p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Специалист по социальной работе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Манкевич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 Ирина Николаевна</a:t>
            </a:r>
          </a:p>
          <a:p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Юрисконсульт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 – Шевелева Юлия Анатольевна</a:t>
            </a:r>
          </a:p>
          <a:p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Специалист по социальной работе –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Ермолаева Ирина Владимировна</a:t>
            </a:r>
          </a:p>
          <a:p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Заведующий отделением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– Ильина Алена </a:t>
            </a: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Владимировна</a:t>
            </a:r>
          </a:p>
          <a:p>
            <a:endParaRPr lang="ru-RU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 Специалист по работе с семьей и детьми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– Медведева Виктория </a:t>
            </a: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Геннадьевна</a:t>
            </a:r>
          </a:p>
          <a:p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Специалист по социальной работе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– Быстрова  Анжела </a:t>
            </a: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Игоревна</a:t>
            </a:r>
          </a:p>
          <a:p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Психолог</a:t>
            </a:r>
          </a:p>
          <a:p>
            <a:endParaRPr lang="ru-RU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Заведующий отделением социального обслуживания на дому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– Назарова Екатерина Владимировна</a:t>
            </a:r>
          </a:p>
          <a:p>
            <a:pPr algn="ctr"/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Отделение срочной социальной помощи</a:t>
            </a:r>
          </a:p>
          <a:p>
            <a:pPr algn="ctr"/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телефон:8(39159)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21-8-86</a:t>
            </a:r>
          </a:p>
          <a:p>
            <a:pPr algn="ctr"/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Отделение социальной помощи семье и детям</a:t>
            </a:r>
          </a:p>
          <a:p>
            <a:pPr algn="ctr"/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телефон:8(39159) 21-3-25</a:t>
            </a:r>
          </a:p>
          <a:p>
            <a:pPr algn="ctr"/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Отделение социального обслуживания на дому</a:t>
            </a:r>
          </a:p>
          <a:p>
            <a:pPr algn="ctr"/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телефон:8(39159) 21-3-25</a:t>
            </a:r>
          </a:p>
          <a:p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. Большеулуйский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район, с. Большой Улуй, пер. Перевозный, д. 5</a:t>
            </a:r>
          </a:p>
          <a:p>
            <a:pPr algn="ctr"/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4557163" y="243714"/>
            <a:ext cx="4429400" cy="745629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Наш коллектив рад приветствовать вас!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580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824232" y="105508"/>
            <a:ext cx="4091171" cy="537210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Деятельность отделения направлена на </a:t>
            </a:r>
            <a:r>
              <a:rPr lang="en-US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оказание неотложной помощи разового характера гражданам, находящихся в трудной жизненной ситуации, остро нуждающимся в социальной поддержке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оказание содействия в реализации индивидуальных программ реабилитации и </a:t>
            </a:r>
            <a:r>
              <a:rPr lang="ru-RU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абилитации</a:t>
            </a: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 инвалидов, оказание содействия в предоставлении медицинской, психологической , педагогической, юридической и иной социальной помощи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Виды социальной помощи</a:t>
            </a:r>
            <a:r>
              <a:rPr lang="en-US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обеспечение одеждой, обувью и другими предметами первой необходимости бывшими в употреблении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содействие в получении психологической помощи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оказание помощи в оформлении, восстановлении документов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оформление в стационарные организации социального обслуживания (дома-интернаты)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содействие в решении вопросов занятости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предоставлении во временное пользование технических средств реабилитации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На базе отделения функционирует</a:t>
            </a:r>
            <a:r>
              <a:rPr lang="en-US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105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Серебряные волонтеры</a:t>
            </a:r>
          </a:p>
          <a:p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Театральная группа «Бенефис»</a:t>
            </a:r>
          </a:p>
          <a:p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Обучение финансовой грамотности</a:t>
            </a:r>
          </a:p>
          <a:p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Адаптивная физическая культура</a:t>
            </a:r>
          </a:p>
          <a:p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Курсы компьютерной грамотности</a:t>
            </a:r>
          </a:p>
          <a:p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Работа мобильной бригады</a:t>
            </a:r>
          </a:p>
          <a:p>
            <a: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  <a:t>Социальный туризм</a:t>
            </a:r>
            <a:br>
              <a:rPr lang="ru-RU" sz="10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82" y="5720931"/>
            <a:ext cx="951375" cy="6575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463" y="5684687"/>
            <a:ext cx="975675" cy="6938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19" y="5750698"/>
            <a:ext cx="726624" cy="6278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625" y="5811116"/>
            <a:ext cx="567384" cy="567384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52048" y="657402"/>
            <a:ext cx="4125496" cy="4326915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i="1" dirty="0">
                <a:latin typeface="Calibri" panose="020F0502020204030204" pitchFamily="34" charset="0"/>
                <a:cs typeface="Calibri" panose="020F0502020204030204" pitchFamily="34" charset="0"/>
              </a:rPr>
              <a:t>Основные направления деятельности отделения</a:t>
            </a:r>
            <a:r>
              <a:rPr lang="en-US" sz="1000" b="1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1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Выявление несовершеннолетних и семей находящихся в социально-опасном положении, и их дифференцированный учет, создание и корректировка банка данных таких семей.</a:t>
            </a:r>
          </a:p>
          <a:p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Обследование материально-бытовых условий  проживания семей,  находящихся в СОП, выявление их степени нуждаемости в социальном обслуживании и социальном обеспечении.</a:t>
            </a:r>
          </a:p>
          <a:p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Участие в рейдовых мероприятиях в целях раннего выявления неблагополучных семей , профилактики жестокого обращения с детьми.</a:t>
            </a:r>
          </a:p>
          <a:p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Проведение индивидуальной и  профилактической работы в отношении родителей или иных законных представителей несовершеннолетних, если они не исполняют своих обязанностей по их воспитанию, обучению и содержанию и отрицательно влияют на их поведение либо жестоко обращаются с ними.</a:t>
            </a:r>
          </a:p>
          <a:p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Составление и реализация индивидуальных программ предоставления социальных услуг совместно с учреждением системы профилактики безнадзорности и правонарушений несовершеннолетних.</a:t>
            </a:r>
          </a:p>
          <a:p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Оказание различных видов услуг несовершеннолетним и семьям, находящимся в СОП.</a:t>
            </a:r>
          </a:p>
          <a:p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 досуга несовершеннолетних , развитие их творческих способностей в клубах, и кружках по интересам созданных на базе отделения.</a:t>
            </a:r>
          </a:p>
          <a:p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Пропаганда здорового образа жизни среди несовершеннолетних.</a:t>
            </a:r>
          </a:p>
          <a:p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Заведующий отделением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– Ильина Алена Владимировна</a:t>
            </a:r>
            <a:endParaRPr lang="ru-RU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 Специалист по работе с семьей и детьми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– Медведева Виктория Геннадьевна</a:t>
            </a:r>
          </a:p>
          <a:p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Специалист по социальной работе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– Быстрова  Анжела Игоревна</a:t>
            </a:r>
          </a:p>
          <a:p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Психолог</a:t>
            </a:r>
          </a:p>
          <a:p>
            <a:endParaRPr lang="ru-RU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Отделение социальной помощи семье и детям</a:t>
            </a:r>
          </a:p>
          <a:p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телефон:8(39159) 21-3-25</a:t>
            </a:r>
          </a:p>
          <a:p>
            <a:endParaRPr lang="ru-RU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8" y="5279424"/>
            <a:ext cx="1854424" cy="1390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03" y="5279424"/>
            <a:ext cx="1982963" cy="1390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1844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47846" y="163071"/>
            <a:ext cx="4167554" cy="74562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Отделение социальной помощи семье и детям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4862147" y="1093337"/>
            <a:ext cx="4132384" cy="5650363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Входит в структуру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КГБУ СО «КЦСОН «Большеулуйский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» и осуществляет социальное обслуживание детей и семей, находящихся в социально-опасном положении ли трудной жизненной ситуации, а так же проводит профилактику социального неблагополучия семей несовершеннолетних детей. Отделение взаимодействует с органами и учреждениями различных ведомств, система профилактики безнадзорности несовершеннолетних, а так же с другими органами и учреждениями , осуществляющими меры по профилактики детской безнадзорности. </a:t>
            </a:r>
          </a:p>
          <a:p>
            <a:pPr algn="ctr"/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Основной целью отделения является 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Оказание несовершеннолетним, родителям (законным представителям) несовершеннолетних , в том числе находящимся в социально опасном положении , признанных нуждающимся в социальном обслуживании, социальных услуг в полустационарной форме обслуживания.</a:t>
            </a:r>
          </a:p>
          <a:p>
            <a:pPr algn="ctr"/>
            <a:r>
              <a:rPr lang="ru-RU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Задачи отделения 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60735" indent="-160735">
              <a:buFont typeface="Wingdings" panose="05000000000000000000" pitchFamily="2" charset="2"/>
              <a:buChar char="v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Социальное обслуживание семей и детей, находящихся в социально-опасном положении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0735" indent="-160735">
              <a:buFont typeface="Wingdings" panose="05000000000000000000" pitchFamily="2" charset="2"/>
              <a:buChar char="v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Предупреждение безнадзорности, беспризорности, правонарушений и антиобщественных действий несовершеннолетних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160735" indent="-160735">
              <a:buFont typeface="Wingdings" panose="05000000000000000000" pitchFamily="2" charset="2"/>
              <a:buChar char="v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Выявление и устранение источников, причин и условий , ведущих к социальной </a:t>
            </a:r>
            <a:r>
              <a:rPr 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дезадаптации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несовершеннолетних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0735" indent="-160735">
              <a:buFont typeface="Wingdings" panose="05000000000000000000" pitchFamily="2" charset="2"/>
              <a:buChar char="v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Осуществление патронажа семей ,  находящихся в социально опасном положении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0735" indent="-160735">
              <a:buFont typeface="Wingdings" panose="05000000000000000000" pitchFamily="2" charset="2"/>
              <a:buChar char="v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Предоставление срочных социальных услуг в рамках оказания экстренной социальной помощи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ctr"/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4977" y="908700"/>
            <a:ext cx="4183490" cy="5835000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Главной задачей отделения социального обслуживания на дому является предоставление социальных услуг гражданам, признанными нуждающимися в социальном обслуживании, с целью улучшения условий их жизнедеятельности при сохранении пребывания человека в привычной благоприятной среде.</a:t>
            </a:r>
          </a:p>
          <a:p>
            <a:pPr algn="ctr"/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Услуги предоставляются гражданам , полностью или частично утратившим способность самообслуживания.</a:t>
            </a:r>
          </a:p>
          <a:p>
            <a:pPr algn="ctr"/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К числу социальных услуг относятся 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1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0735" indent="-160735">
              <a:buFont typeface="Wingdings" panose="05000000000000000000" pitchFamily="2" charset="2"/>
              <a:buChar char="v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Предоставление санитарно-гигиенических услуг лица м не способным по состоянию здоровья самостоятельно осуществлять за собой уход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0735" indent="-160735">
              <a:buFont typeface="Wingdings" panose="05000000000000000000" pitchFamily="2" charset="2"/>
              <a:buChar char="v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Покупка за счет средств получателя социальных услуг и доставка на дом продуктов питания, промышленных товаров первой необходимости, санитарии и гигиены, средств ухода, книг, газет, журналов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0735" indent="-160735">
              <a:buFont typeface="Wingdings" panose="05000000000000000000" pitchFamily="2" charset="2"/>
              <a:buChar char="v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Помощь в приобретении медицинских препаратов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160735" indent="-160735">
              <a:buFont typeface="Wingdings" panose="05000000000000000000" pitchFamily="2" charset="2"/>
              <a:buChar char="v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Оплата за счет средств получателя социальных услуг жилищно-коммунальных услуг и услуг связи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0735" indent="-160735">
              <a:buFont typeface="Wingdings" panose="05000000000000000000" pitchFamily="2" charset="2"/>
              <a:buChar char="v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Оказание помощи в оформлении и восстановлении документов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160735" indent="-160735">
              <a:buFont typeface="Wingdings" panose="05000000000000000000" pitchFamily="2" charset="2"/>
              <a:buChar char="v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Другие надомные социальные услуги.</a:t>
            </a:r>
          </a:p>
          <a:p>
            <a:pPr algn="ctr"/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Заведующий отделением социального обслуживания на дому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– Назарова Екатерина Владимировна</a:t>
            </a:r>
          </a:p>
          <a:p>
            <a:pPr algn="ctr"/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Отделение социального обслуживания на дому</a:t>
            </a:r>
          </a:p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телефон:8(39159) 21-3-25</a:t>
            </a:r>
          </a:p>
          <a:p>
            <a:pPr algn="ctr"/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4977" y="163071"/>
            <a:ext cx="4183490" cy="745629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Отделение социальной помощи на дому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63587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223</TotalTime>
  <Words>767</Words>
  <Application>Microsoft Office PowerPoint</Application>
  <PresentationFormat>Экран (4:3)</PresentationFormat>
  <Paragraphs>123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</vt:lpstr>
      <vt:lpstr>След самолета</vt:lpstr>
      <vt:lpstr>Краевое государственное бюджетное учреждение социального обслуживания «Комплексный центр социального обслуживания населения «Большеулуйский»  662110, Красноярский Край, Большеулуйский район, с. Большой Улуй, пер. Перевозный, 5. </vt:lpstr>
      <vt:lpstr>Отделение срочной социальной помощи</vt:lpstr>
      <vt:lpstr>Презентация PowerPoint</vt:lpstr>
      <vt:lpstr>Отделение социальной помощи семье и детям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Краевое государственное бюджетное учреждение социального обслуживания «Комплексный центр социального обслуживания населения «Большеулуйский»  662110, Красноярский Край, Большеулуйский район, с. Большой Улуй, пер. Перевозный, 5. </dc:title>
  <dc:creator>KCSON12</dc:creator>
  <cp:lastModifiedBy>KCSON12</cp:lastModifiedBy>
  <cp:revision>45</cp:revision>
  <cp:lastPrinted>2023-05-25T04:28:18Z</cp:lastPrinted>
  <dcterms:created xsi:type="dcterms:W3CDTF">2023-05-24T06:59:29Z</dcterms:created>
  <dcterms:modified xsi:type="dcterms:W3CDTF">2023-05-25T04:39:26Z</dcterms:modified>
</cp:coreProperties>
</file>